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Inverse Trig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426669"/>
            <a:ext cx="10396882" cy="1151965"/>
          </a:xfrm>
        </p:spPr>
        <p:txBody>
          <a:bodyPr/>
          <a:lstStyle/>
          <a:p>
            <a:r>
              <a:rPr lang="en-US" dirty="0" smtClean="0"/>
              <a:t>Things you must remember!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0" y="1587260"/>
                <a:ext cx="10394707" cy="378732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The outputs (range) of the sine and cosine are only from -1 to 1.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As a result, the inputs (domain) for the arcsine and arccosine are only from -1 to 1.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The range of the tangent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∞)</m:t>
                    </m:r>
                  </m:oMath>
                </a14:m>
                <a:r>
                  <a:rPr lang="en-US" dirty="0" smtClean="0"/>
                  <a:t>. So, the arctangent can have any input.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The range of the arcsine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The range of the arccosine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The range of the arctangent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0" y="1587260"/>
                <a:ext cx="10394707" cy="3787325"/>
              </a:xfrm>
              <a:blipFill rotWithShape="0">
                <a:blip r:embed="rId2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7148" y="5745192"/>
            <a:ext cx="910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MEANS THAT THE ONLY ANSWERS YOU CAN GET ARE IN THOSE RANGES!!!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4838" y="1578634"/>
            <a:ext cx="1081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3211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THE VALUES OF INVERSE TRIG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82978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 yourself the backwards question: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“ Where on the unit circle is the (sin/cos/tan) equal to this value?”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Which of these values that you came up with fit in the range of the arc-function?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Usually, there are two places on the unit circle where that value occurs for that 	specific Trig function.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Now… what is the answer?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4838" y="1578634"/>
            <a:ext cx="1081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223" y="439947"/>
            <a:ext cx="1059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Evaluate each function. Use radians for your answers when appropriate.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8740" y="1223345"/>
                <a:ext cx="2311879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" y="1223345"/>
                <a:ext cx="2311879" cy="829330"/>
              </a:xfrm>
              <a:prstGeom prst="rect">
                <a:avLst/>
              </a:prstGeom>
              <a:blipFill rotWithShape="0">
                <a:blip r:embed="rId2"/>
                <a:stretch>
                  <a:fillRect l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740" y="3105096"/>
                <a:ext cx="2544793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dirty="0" smtClean="0"/>
                  <a:t>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𝑎𝑟𝑐𝑠𝑖𝑛</m:t>
                        </m:r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" y="3105096"/>
                <a:ext cx="2544793" cy="829330"/>
              </a:xfrm>
              <a:prstGeom prst="rect">
                <a:avLst/>
              </a:prstGeom>
              <a:blipFill rotWithShape="0">
                <a:blip r:embed="rId3"/>
                <a:stretch>
                  <a:fillRect l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799" y="1147715"/>
                <a:ext cx="2674189" cy="980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𝑎𝑟𝑐𝑠𝑖𝑛</m:t>
                        </m:r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1147715"/>
                <a:ext cx="2674189" cy="980589"/>
              </a:xfrm>
              <a:prstGeom prst="rect">
                <a:avLst/>
              </a:prstGeom>
              <a:blipFill rotWithShape="0">
                <a:blip r:embed="rId4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0800" y="3104085"/>
                <a:ext cx="2311879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104085"/>
                <a:ext cx="2311879" cy="829330"/>
              </a:xfrm>
              <a:prstGeom prst="rect">
                <a:avLst/>
              </a:prstGeom>
              <a:blipFill rotWithShape="0">
                <a:blip r:embed="rId5"/>
                <a:stretch>
                  <a:fillRect l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1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223" y="439947"/>
            <a:ext cx="1059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Evaluate each function. Use radians for your answers when appropriate.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8740" y="1223345"/>
                <a:ext cx="2311879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" y="1223345"/>
                <a:ext cx="2311879" cy="829330"/>
              </a:xfrm>
              <a:prstGeom prst="rect">
                <a:avLst/>
              </a:prstGeom>
              <a:blipFill rotWithShape="0">
                <a:blip r:embed="rId2"/>
                <a:stretch>
                  <a:fillRect l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740" y="3105096"/>
                <a:ext cx="25447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𝑎𝑟𝑐𝑐𝑜𝑠</m:t>
                        </m:r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" y="3105096"/>
                <a:ext cx="2544793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15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799" y="1147715"/>
                <a:ext cx="26741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𝑎𝑟𝑐𝑐𝑜𝑠</m:t>
                        </m:r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1147715"/>
                <a:ext cx="2674189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82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0800" y="3104085"/>
                <a:ext cx="2674188" cy="96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104085"/>
                <a:ext cx="2674188" cy="963212"/>
              </a:xfrm>
              <a:prstGeom prst="rect">
                <a:avLst/>
              </a:prstGeom>
              <a:blipFill rotWithShape="0">
                <a:blip r:embed="rId5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7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223" y="439947"/>
            <a:ext cx="1059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(HINT:    For </a:t>
            </a:r>
            <a:r>
              <a:rPr lang="en-US" dirty="0" smtClean="0">
                <a:solidFill>
                  <a:srgbClr val="0070C0"/>
                </a:solidFill>
              </a:rPr>
              <a:t>tangent</a:t>
            </a:r>
            <a:r>
              <a:rPr lang="en-US" dirty="0" smtClean="0"/>
              <a:t>, think about the fact that it is </a:t>
            </a:r>
            <a:r>
              <a:rPr lang="en-US" dirty="0" smtClean="0">
                <a:solidFill>
                  <a:srgbClr val="0070C0"/>
                </a:solidFill>
              </a:rPr>
              <a:t>sine over cosine</a:t>
            </a:r>
            <a:r>
              <a:rPr lang="en-US" dirty="0" smtClean="0"/>
              <a:t>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8740" y="1223345"/>
                <a:ext cx="23118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" y="1223345"/>
                <a:ext cx="2311879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37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740" y="3105096"/>
                <a:ext cx="2734573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𝑎𝑟𝑐𝑡𝑎𝑛</m:t>
                        </m:r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" y="3105096"/>
                <a:ext cx="2734573" cy="670696"/>
              </a:xfrm>
              <a:prstGeom prst="rect">
                <a:avLst/>
              </a:prstGeom>
              <a:blipFill rotWithShape="0">
                <a:blip r:embed="rId3"/>
                <a:stretch>
                  <a:fillRect l="-2009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799" y="1147715"/>
                <a:ext cx="32780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11.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𝑎𝑟𝑐𝑡𝑎𝑛</m:t>
                        </m:r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1147715"/>
                <a:ext cx="3278039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48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0800" y="3104085"/>
                <a:ext cx="2674188" cy="96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104085"/>
                <a:ext cx="2674188" cy="963212"/>
              </a:xfrm>
              <a:prstGeom prst="rect">
                <a:avLst/>
              </a:prstGeom>
              <a:blipFill rotWithShape="0">
                <a:blip r:embed="rId5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0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Worksheet: Assignment 9 #1-18 only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80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270</TotalTime>
  <Words>176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Impact</vt:lpstr>
      <vt:lpstr>Main Event</vt:lpstr>
      <vt:lpstr>Evaluating Inverse Trig Expressions</vt:lpstr>
      <vt:lpstr>Things you must remember!</vt:lpstr>
      <vt:lpstr>FINDING THE VALUES OF INVERSE TRIG EXPRESSIONS</vt:lpstr>
      <vt:lpstr>EXAMPLES</vt:lpstr>
      <vt:lpstr>PowerPoint Presentation</vt:lpstr>
      <vt:lpstr>PowerPoint Presentation</vt:lpstr>
      <vt:lpstr>PowerPoint Presentation</vt:lpstr>
      <vt:lpstr>assignment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Inverse Trig Expressions</dc:title>
  <dc:creator>Barry Shildneck</dc:creator>
  <cp:lastModifiedBy>Tamara Oberkofler</cp:lastModifiedBy>
  <cp:revision>13</cp:revision>
  <dcterms:created xsi:type="dcterms:W3CDTF">2015-11-02T14:01:46Z</dcterms:created>
  <dcterms:modified xsi:type="dcterms:W3CDTF">2017-09-04T03:01:44Z</dcterms:modified>
</cp:coreProperties>
</file>